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Google Sans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GoogleSans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Medium-italic.fntdata"/><Relationship Id="rId25" Type="http://schemas.openxmlformats.org/officeDocument/2006/relationships/font" Target="fonts/GoogleSansMedium-bold.fntdata"/><Relationship Id="rId27" Type="http://schemas.openxmlformats.org/officeDocument/2006/relationships/font" Target="fonts/GoogleSa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82dc9f2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82dc9f2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a560eae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a560eae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a560eae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a560eae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bcb755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bcb755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d8dadb7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d8dadb7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https://colab.research.google.com/drive/1sOwZtaV5J6-ohG9vvpE3b38tqWZMI2z5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86538b2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c86538b2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a560eae0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a560eae0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88c550a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88c550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0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aggle.com/rtatman/data-cleaning-challenge-handling-missing-values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b95gTG8_BEuh4mjyi2Il1Q1oy_fSzNOH/view?usp=sharing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/>
        </p:nvSpPr>
        <p:spPr>
          <a:xfrm>
            <a:off x="4094075" y="1520100"/>
            <a:ext cx="44187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3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Limpieza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datos con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500000" y="2136900"/>
            <a:ext cx="6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19950" y="1254613"/>
            <a:ext cx="79041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Para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analizar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datos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y hacernos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relevantes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, debemos previamente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limpiarlos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organizarlos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 Esta técnica se le llama “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limpieza de datos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” y raramente se realiza en una sola ocasión, de hecho, se trata de un proceso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iterativo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y de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aprendizaje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esta sesión, abordaremos algunos de los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casos 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comunes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"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datos sucios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 y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cómo afrontarlos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usando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8" name="Google Shape;1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7"/>
          <p:cNvSpPr txBox="1"/>
          <p:nvPr/>
        </p:nvSpPr>
        <p:spPr>
          <a:xfrm>
            <a:off x="878675" y="1049400"/>
            <a:ext cx="7888200" cy="3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6:40 - 6:55 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Respuesta al Challenge: Tidy Data.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6:55 - 8:15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Notebook: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Data Cleaning.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8:15 - 8:30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8:30 - 9:25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Data Cleaning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en Kaggle.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9:25 - 9:30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Conclusiones.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47375" y="178755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Respuesta al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Data, Top 100 Billboard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Limpieza de datos con Python.</a:t>
            </a:r>
            <a:endParaRPr b="1"/>
          </a:p>
        </p:txBody>
      </p:sp>
      <p:pic>
        <p:nvPicPr>
          <p:cNvPr id="174" name="Google Shape;1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/>
        </p:nvSpPr>
        <p:spPr>
          <a:xfrm>
            <a:off x="1500000" y="2131500"/>
            <a:ext cx="61440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Limpieza de datos con Python.</a:t>
            </a:r>
            <a:endParaRPr b="1"/>
          </a:p>
        </p:txBody>
      </p:sp>
      <p:pic>
        <p:nvPicPr>
          <p:cNvPr id="189" name="Google Shape;1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